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47"/>
  </p:notesMasterIdLst>
  <p:sldIdLst>
    <p:sldId id="284" r:id="rId5"/>
    <p:sldId id="371" r:id="rId6"/>
    <p:sldId id="451" r:id="rId7"/>
    <p:sldId id="452" r:id="rId8"/>
    <p:sldId id="453" r:id="rId9"/>
    <p:sldId id="454" r:id="rId10"/>
    <p:sldId id="455" r:id="rId11"/>
    <p:sldId id="506" r:id="rId12"/>
    <p:sldId id="456" r:id="rId13"/>
    <p:sldId id="483" r:id="rId14"/>
    <p:sldId id="484" r:id="rId15"/>
    <p:sldId id="485" r:id="rId16"/>
    <p:sldId id="486" r:id="rId17"/>
    <p:sldId id="488" r:id="rId18"/>
    <p:sldId id="489" r:id="rId19"/>
    <p:sldId id="490" r:id="rId20"/>
    <p:sldId id="491" r:id="rId21"/>
    <p:sldId id="492" r:id="rId22"/>
    <p:sldId id="493" r:id="rId23"/>
    <p:sldId id="494" r:id="rId24"/>
    <p:sldId id="495" r:id="rId25"/>
    <p:sldId id="496" r:id="rId26"/>
    <p:sldId id="497" r:id="rId27"/>
    <p:sldId id="499" r:id="rId28"/>
    <p:sldId id="500" r:id="rId29"/>
    <p:sldId id="501" r:id="rId30"/>
    <p:sldId id="502" r:id="rId31"/>
    <p:sldId id="503" r:id="rId32"/>
    <p:sldId id="504" r:id="rId33"/>
    <p:sldId id="457" r:id="rId34"/>
    <p:sldId id="458" r:id="rId35"/>
    <p:sldId id="459" r:id="rId36"/>
    <p:sldId id="468" r:id="rId37"/>
    <p:sldId id="469" r:id="rId38"/>
    <p:sldId id="470" r:id="rId39"/>
    <p:sldId id="460" r:id="rId40"/>
    <p:sldId id="461" r:id="rId41"/>
    <p:sldId id="462" r:id="rId42"/>
    <p:sldId id="463" r:id="rId43"/>
    <p:sldId id="464" r:id="rId44"/>
    <p:sldId id="465" r:id="rId45"/>
    <p:sldId id="505" r:id="rId4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C4BF"/>
    <a:srgbClr val="E9C46A"/>
    <a:srgbClr val="97EFD3"/>
    <a:srgbClr val="F15574"/>
    <a:srgbClr val="F4EBE8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899" autoAdjust="0"/>
  </p:normalViewPr>
  <p:slideViewPr>
    <p:cSldViewPr snapToGrid="0" snapToObjects="1" showGuides="1">
      <p:cViewPr varScale="1">
        <p:scale>
          <a:sx n="82" d="100"/>
          <a:sy n="82" d="100"/>
        </p:scale>
        <p:origin x="720" y="7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notesMaster" Target="notesMasters/notesMaster1.xml"/><Relationship Id="rId50" Type="http://schemas.openxmlformats.org/officeDocument/2006/relationships/theme" Target="theme/theme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tableStyles" Target="tableStyles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7/27/2024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5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5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5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5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5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5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3.png"/><Relationship Id="rId1" Type="http://schemas.openxmlformats.org/officeDocument/2006/relationships/slideLayout" Target="../slideLayouts/slideLayout5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5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5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5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5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5222" y="4329684"/>
            <a:ext cx="4873752" cy="630936"/>
          </a:xfrm>
        </p:spPr>
        <p:txBody>
          <a:bodyPr/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Noble Xavier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7B90D92-1819-3D47-8648-D3DB3B00F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39" y="2240280"/>
            <a:ext cx="9192520" cy="1709928"/>
          </a:xfrm>
        </p:spPr>
        <p:txBody>
          <a:bodyPr/>
          <a:lstStyle/>
          <a:p>
            <a:r>
              <a:rPr lang="en-IN" sz="4800" dirty="0">
                <a:latin typeface="Arial Rounded MT Bold" panose="020F0704030504030204" pitchFamily="34" charset="0"/>
              </a:rPr>
              <a:t>Cross Validation</a:t>
            </a:r>
          </a:p>
        </p:txBody>
      </p:sp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4140FA-7DD3-4416-8DF0-1CF2519316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324" y="557120"/>
            <a:ext cx="10935224" cy="51512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06759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52260CC-43BA-4181-BC3C-06D3669049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3076" y="675997"/>
            <a:ext cx="10526928" cy="51122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708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6DB7EF6-56AB-40EE-8CC4-C6E147878A6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0416" y="608444"/>
            <a:ext cx="10675448" cy="51709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472970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19D3EB9-F14F-4A51-BD2C-B08C9AE79E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3647" y="761537"/>
            <a:ext cx="982980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18008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5917E76-C6BE-4EB4-ACA8-2333015A32F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8675" y="723900"/>
            <a:ext cx="10534650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5252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9AD9884-6E7A-459C-B643-A05DA1AB3F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1050" y="947737"/>
            <a:ext cx="10629900" cy="4962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6969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491B67A-7562-4AA2-A6CC-311F11E191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7868" y="564241"/>
            <a:ext cx="10662503" cy="49310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9036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C40F215-9E59-44C0-9919-6E5160AA9B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8082" y="658426"/>
            <a:ext cx="10794793" cy="50321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730574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AF39096-00B2-4A2B-AEF3-8B672A02DD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6687" y="752013"/>
            <a:ext cx="10172700" cy="5105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17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A750156-1859-4F73-A815-4734FC87AD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8083" y="789418"/>
            <a:ext cx="10163175" cy="4657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1835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F1498-DA8F-86CB-A0EE-3DB38201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874" y="2322576"/>
            <a:ext cx="9944926" cy="1901952"/>
          </a:xfrm>
        </p:spPr>
        <p:txBody>
          <a:bodyPr/>
          <a:lstStyle/>
          <a:p>
            <a:pPr algn="ctr"/>
            <a:r>
              <a:rPr lang="en-IN" dirty="0">
                <a:latin typeface="Arial Rounded MT Bold" panose="020F0704030504030204" pitchFamily="34" charset="0"/>
              </a:rPr>
              <a:t>MODEL EVALUATION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BC5B3-3977-012E-E7FE-F46AD8F7E3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1707F-5BDB-0D97-D0BF-7E6D65544E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31657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AB320E-478F-47B4-9A15-0B1A2DF5DF1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83177" y="670402"/>
            <a:ext cx="10306050" cy="5286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532804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05B50F-4811-4436-A8E9-4BBFB5EED5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7615" y="481567"/>
            <a:ext cx="10109251" cy="55019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41176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A765233-301A-4666-8232-D9C835DBCF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38136" y="530071"/>
            <a:ext cx="8798240" cy="5515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051000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6458384-E6CB-4EDA-9491-1D8B6C908C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9822" y="533723"/>
            <a:ext cx="10762691" cy="52278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53580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001C71B-E7D3-472A-9FC2-EA094D3D56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079" y="537238"/>
            <a:ext cx="9315989" cy="5419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878116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5A24BF-EDCC-4664-A557-DA5804FCC7F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8528" y="641782"/>
            <a:ext cx="10115550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9363625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2AF2065-2975-4D2F-902A-D713D3325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637" y="571685"/>
            <a:ext cx="9844365" cy="5693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4521654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FACC2F1-E283-450F-BA9F-F1E15D5A26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34919" y="588561"/>
            <a:ext cx="9711247" cy="5746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214806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CAD2B6-0F2F-4D3B-B0BD-7944EB922E4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5632" y="266330"/>
            <a:ext cx="9694103" cy="6325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144355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724BACB3-13F3-41B6-A3E4-D6E51232F6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9096" y="279972"/>
            <a:ext cx="9058281" cy="6298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51119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B722B00-5AC6-4260-80BE-FC1783B9435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3375" y="533400"/>
            <a:ext cx="11525250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516550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4EBEAEF-BF6C-4F73-810B-9B0887119F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1449" y="654541"/>
            <a:ext cx="11189101" cy="5548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255541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3615D4F-5DD5-45A4-8F50-504548DD5C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571500"/>
            <a:ext cx="11534775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37217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6D1FCA-39B6-4795-A779-BB976ACB1E9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46" y="709865"/>
            <a:ext cx="10921707" cy="54382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0604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5950137-21AE-4A7D-BDC4-B81508BA84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761" y="700170"/>
            <a:ext cx="10924296" cy="545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353944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7280411-273B-4C70-98A1-18EFB2F657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1335" y="715041"/>
            <a:ext cx="11057878" cy="55738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04132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D749F50-1B23-43C8-987A-0FC3FBA48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485775"/>
            <a:ext cx="11534775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55480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EA2F62-C235-4A01-B7B5-6D52460922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000" y="485775"/>
            <a:ext cx="11430000" cy="58864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9055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DFC15D9-D37A-410E-A654-633B6738FD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950" y="561975"/>
            <a:ext cx="11468100" cy="5734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27645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D3688FD-748E-425E-A94F-D4B5E2FF62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0903" y="696746"/>
            <a:ext cx="11130194" cy="55921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52235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E8A1E7-285E-4AA8-9E12-73ACE8F4F7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04800" y="504825"/>
            <a:ext cx="11582400" cy="5848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61619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E2AFC1-0F93-478A-AB96-6C92A58B11F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3946" y="708971"/>
            <a:ext cx="11184107" cy="5564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86913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0B92EB2-3B3A-4D9F-AA58-12E3ADE602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8612" y="766762"/>
            <a:ext cx="11534775" cy="532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007843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93F3215-842F-4D09-95BC-67B8C0DAC10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362" y="723900"/>
            <a:ext cx="11725275" cy="541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45307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5BFC4AE-D1B6-4B97-BAE1-F86D9A44214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5520" y="912829"/>
            <a:ext cx="7131636" cy="455295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7B841AFA-FBA9-4A8C-AB5D-6AFC81CEC6A4}"/>
              </a:ext>
            </a:extLst>
          </p:cNvPr>
          <p:cNvSpPr txBox="1"/>
          <p:nvPr/>
        </p:nvSpPr>
        <p:spPr>
          <a:xfrm>
            <a:off x="1367161" y="5698335"/>
            <a:ext cx="727298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https://towardsdatascience.com/understanding-8-types-of-cross-validation-80c935a4976d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9B050B6-397B-4C29-8FF4-595109FD4D7E}"/>
              </a:ext>
            </a:extLst>
          </p:cNvPr>
          <p:cNvSpPr txBox="1"/>
          <p:nvPr/>
        </p:nvSpPr>
        <p:spPr>
          <a:xfrm>
            <a:off x="1367162" y="268289"/>
            <a:ext cx="663162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IN" sz="2800" dirty="0">
                <a:latin typeface="Verdana" panose="020B0604030504040204" pitchFamily="34" charset="0"/>
                <a:ea typeface="Verdana" panose="020B0604030504040204" pitchFamily="34" charset="0"/>
              </a:rPr>
              <a:t>Types of Cross Validation </a:t>
            </a:r>
          </a:p>
        </p:txBody>
      </p:sp>
    </p:spTree>
    <p:extLst>
      <p:ext uri="{BB962C8B-B14F-4D97-AF65-F5344CB8AC3E}">
        <p14:creationId xmlns:p14="http://schemas.microsoft.com/office/powerpoint/2010/main" val="20520775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DC481D4-8631-4C4C-9261-FE6F80FA63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650" y="757237"/>
            <a:ext cx="11696700" cy="5343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66139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3C8C4A1-788C-4A98-8BCC-7D6E058AC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9350" y="533400"/>
            <a:ext cx="11713299" cy="5791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48117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A0DBD15-259B-41F0-80AF-72DD476C5F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0987" y="481012"/>
            <a:ext cx="11630025" cy="58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447891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F1498-DA8F-86CB-A0EE-3DB38201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206932" y="2767100"/>
            <a:ext cx="6074228" cy="1323800"/>
          </a:xfrm>
        </p:spPr>
        <p:txBody>
          <a:bodyPr/>
          <a:lstStyle/>
          <a:p>
            <a:pPr algn="ctr"/>
            <a:r>
              <a:rPr lang="en-IN" dirty="0">
                <a:latin typeface="Arial Rounded MT Bold" panose="020F0704030504030204" pitchFamily="34" charset="0"/>
              </a:rPr>
              <a:t>CROSS VALIDATION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BC5B3-3977-012E-E7FE-F46AD8F7E3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1707F-5BDB-0D97-D0BF-7E6D65544E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369028984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EDB123E-F0D6-4274-A4BA-91A2F1831A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5275" y="542925"/>
            <a:ext cx="11601450" cy="5772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10364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{0CBD495F-6F60-4A28-86A3-313002760B2E}tf11429527_win32</Template>
  <TotalTime>614</TotalTime>
  <Words>19</Words>
  <Application>Microsoft Office PowerPoint</Application>
  <PresentationFormat>Widescreen</PresentationFormat>
  <Paragraphs>6</Paragraphs>
  <Slides>42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42</vt:i4>
      </vt:variant>
    </vt:vector>
  </HeadingPairs>
  <TitlesOfParts>
    <vt:vector size="50" baseType="lpstr">
      <vt:lpstr>Arial</vt:lpstr>
      <vt:lpstr>Arial Rounded MT Bold</vt:lpstr>
      <vt:lpstr>Calibri</vt:lpstr>
      <vt:lpstr>Century Gothic</vt:lpstr>
      <vt:lpstr>Karla</vt:lpstr>
      <vt:lpstr>Univers Condensed Light</vt:lpstr>
      <vt:lpstr>Verdana</vt:lpstr>
      <vt:lpstr>Office Theme</vt:lpstr>
      <vt:lpstr>Cross Validation</vt:lpstr>
      <vt:lpstr>MODEL EVALUATION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CROSS VALIDATION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Descriptive Statistics </dc:title>
  <dc:creator>Noble Xavier</dc:creator>
  <cp:lastModifiedBy>Noble Xavier</cp:lastModifiedBy>
  <cp:revision>143</cp:revision>
  <dcterms:created xsi:type="dcterms:W3CDTF">2023-08-11T17:08:08Z</dcterms:created>
  <dcterms:modified xsi:type="dcterms:W3CDTF">2024-07-27T07:53:07Z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